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F92B067-4194-6349-924F-2AA66E16E2BE}" type="datetimeFigureOut">
              <a:rPr lang="es-ES" smtClean="0"/>
              <a:t>10/11/14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6275" indent="-346075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Agenda-</a:t>
            </a:r>
            <a:r>
              <a:rPr lang="es-ES" dirty="0" err="1" smtClean="0"/>
              <a:t>Setting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Myriam Lorena González </a:t>
            </a:r>
            <a:r>
              <a:rPr lang="es-ES" dirty="0" err="1" smtClean="0"/>
              <a:t>Saulnier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4810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</a:t>
            </a:r>
            <a:r>
              <a:rPr lang="es-ES" dirty="0" smtClean="0"/>
              <a:t>as noticias de esta segunda parte, van m</a:t>
            </a:r>
            <a:r>
              <a:rPr lang="es-ES" dirty="0" smtClean="0"/>
              <a:t>ás enfocadas hacia la sociedad, ya que además de informar, los títulos de estas noticias son de interés público, y no oculta ninguna preferencia hacia al gobierno. Estos títulos son sencillos, informativos y que si lo vemos de otra manera, son noticias que importan a la sociedad.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19004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822141" y="353909"/>
            <a:ext cx="7691719" cy="1143000"/>
          </a:xfrm>
        </p:spPr>
        <p:txBody>
          <a:bodyPr/>
          <a:lstStyle/>
          <a:p>
            <a:r>
              <a:rPr lang="es-ES" dirty="0" smtClean="0"/>
              <a:t>Tercera parte</a:t>
            </a:r>
            <a:endParaRPr lang="es-ES" dirty="0"/>
          </a:p>
        </p:txBody>
      </p:sp>
      <p:pic>
        <p:nvPicPr>
          <p:cNvPr id="4" name="Imagen 3" descr="Captura de pantalla 2014-11-10 a la(s) 12.55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282" y="386831"/>
            <a:ext cx="34036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25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Dentro de la parte de “lo m</a:t>
            </a:r>
            <a:r>
              <a:rPr lang="es-ES" dirty="0" smtClean="0"/>
              <a:t>ás destacado” de ésta fuente informativa, se puede apreciar que es lo que más se a leído, y como se mencionó anteriormente, son noticias que por su t</a:t>
            </a:r>
            <a:r>
              <a:rPr lang="es-ES" dirty="0" smtClean="0"/>
              <a:t>i</a:t>
            </a:r>
            <a:r>
              <a:rPr lang="es-ES" dirty="0" smtClean="0"/>
              <a:t>tulo se ve que están enfocadas a la sociedad (la mayoría), y unas pocas dentro de éste cuadro que informa sobre lo que hace el presidente sin poner ningún sustantivo al t</a:t>
            </a:r>
            <a:r>
              <a:rPr lang="es-ES" dirty="0" smtClean="0"/>
              <a:t>i</a:t>
            </a:r>
            <a:r>
              <a:rPr lang="es-ES" dirty="0" smtClean="0"/>
              <a:t>tulo de la nota. Por lo tanto, en conclusión, este medio genera tendencias hacia la sociedad, sin alterar información , ni poner t</a:t>
            </a:r>
            <a:r>
              <a:rPr lang="es-ES" dirty="0" smtClean="0"/>
              <a:t>ítulos inclinados a perjudicar o beneficiar a alguien o a algo, simplemente se dedica a informar.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2002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Escoger un caso que ejemplifique la agenda </a:t>
            </a:r>
            <a:r>
              <a:rPr lang="es-ES_tradnl" dirty="0" err="1"/>
              <a:t>setting</a:t>
            </a:r>
            <a:r>
              <a:rPr lang="es-ES_tradnl" dirty="0"/>
              <a:t> en el sitio web de un periódico o sitio de </a:t>
            </a:r>
            <a:r>
              <a:rPr lang="es-ES_tradnl" dirty="0" smtClean="0"/>
              <a:t>noticias</a:t>
            </a:r>
            <a:r>
              <a:rPr lang="es-ES_tradnl" dirty="0" smtClean="0"/>
              <a:t>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586325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4-11-10 a la(s) 12.57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824"/>
            <a:ext cx="9144000" cy="30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6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Como peri</a:t>
            </a:r>
            <a:r>
              <a:rPr lang="es-ES" dirty="0" smtClean="0"/>
              <a:t>ódico virtual, se escogió el de Aristegui Noticias, donde se presentará cual es su agenda.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115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ptura de pantalla 2014-11-10 a la(s) 12.52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1298"/>
            <a:ext cx="9144000" cy="530670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076838" y="625538"/>
            <a:ext cx="3196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dirty="0" smtClean="0"/>
              <a:t>PRIMERA PARTE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936328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ptura de pantalla 2014-11-10 a la(s) 12.52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1938"/>
            <a:ext cx="9144000" cy="513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65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Captura de pantalla 2014-11-10 a la(s) 13.04.3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" r="1038"/>
          <a:stretch>
            <a:fillRect/>
          </a:stretch>
        </p:blipFill>
        <p:spPr>
          <a:xfrm>
            <a:off x="726141" y="1012716"/>
            <a:ext cx="7691719" cy="4571999"/>
          </a:xfrm>
        </p:spPr>
      </p:pic>
    </p:spTree>
    <p:extLst>
      <p:ext uri="{BB962C8B-B14F-4D97-AF65-F5344CB8AC3E}">
        <p14:creationId xmlns:p14="http://schemas.microsoft.com/office/powerpoint/2010/main" val="2419963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Como primera plana, se pueden observar noticias sobre “la casa blanca de Peña Nieto”, cuando la sociedad se enter</a:t>
            </a:r>
            <a:r>
              <a:rPr lang="es-ES" dirty="0" smtClean="0"/>
              <a:t>ó de ésta casa, quedaron muy sorprendido y enojados ya que se estima se valoró en 7mdd. </a:t>
            </a:r>
          </a:p>
          <a:p>
            <a:r>
              <a:rPr lang="es-ES" dirty="0" smtClean="0"/>
              <a:t>Esta noticia ocupa toda la primer parte de éste periódico, se puede observar que no hay inclinación alguna hacia ningún lado, más que a informar, ya que se presenta información de todo tipo, beneficiadora y perjudicadora al gobierno sobre esta noticia, por lo tanto, se puede apreciar que dentro de este medio solo se pretende informar y no inclinarse a favor ni en contra del gobierno.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2552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ptura de pantalla 2014-11-10 a la(s) 12.54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522" y="0"/>
            <a:ext cx="4731224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73793" y="817568"/>
            <a:ext cx="480270" cy="569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S</a:t>
            </a:r>
          </a:p>
          <a:p>
            <a:r>
              <a:rPr lang="es-ES" sz="2800" dirty="0" smtClean="0"/>
              <a:t>E</a:t>
            </a:r>
          </a:p>
          <a:p>
            <a:r>
              <a:rPr lang="es-ES" sz="2800" dirty="0" smtClean="0"/>
              <a:t>G</a:t>
            </a:r>
          </a:p>
          <a:p>
            <a:r>
              <a:rPr lang="es-ES" sz="2800" dirty="0" smtClean="0"/>
              <a:t>U</a:t>
            </a:r>
          </a:p>
          <a:p>
            <a:r>
              <a:rPr lang="es-ES" sz="2800" dirty="0" smtClean="0"/>
              <a:t>N</a:t>
            </a:r>
          </a:p>
          <a:p>
            <a:r>
              <a:rPr lang="es-ES" sz="2800" dirty="0" smtClean="0"/>
              <a:t>D</a:t>
            </a:r>
          </a:p>
          <a:p>
            <a:r>
              <a:rPr lang="es-ES" sz="2800" dirty="0" smtClean="0"/>
              <a:t>A</a:t>
            </a:r>
          </a:p>
          <a:p>
            <a:endParaRPr lang="es-ES" sz="2800" dirty="0"/>
          </a:p>
          <a:p>
            <a:r>
              <a:rPr lang="es-ES" sz="2800" dirty="0" smtClean="0"/>
              <a:t>P</a:t>
            </a:r>
          </a:p>
          <a:p>
            <a:r>
              <a:rPr lang="es-ES" sz="2800" dirty="0" smtClean="0"/>
              <a:t>A</a:t>
            </a:r>
          </a:p>
          <a:p>
            <a:r>
              <a:rPr lang="es-ES" sz="2800" dirty="0" smtClean="0"/>
              <a:t>R</a:t>
            </a:r>
          </a:p>
          <a:p>
            <a:r>
              <a:rPr lang="es-ES" sz="2800" dirty="0" smtClean="0"/>
              <a:t>T</a:t>
            </a:r>
          </a:p>
          <a:p>
            <a:r>
              <a:rPr lang="es-ES" sz="2800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001635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ventura">
  <a:themeElements>
    <a:clrScheme name="Aventura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Aventura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Aventu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Aventura.thmx</Template>
  <TotalTime>74</TotalTime>
  <Words>354</Words>
  <Application>Microsoft Macintosh PowerPoint</Application>
  <PresentationFormat>Presentación en pantalla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Aventura</vt:lpstr>
      <vt:lpstr>Agenda-Setting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Tercera parte</vt:lpstr>
      <vt:lpstr>Presentación de PowerPoint</vt:lpstr>
    </vt:vector>
  </TitlesOfParts>
  <Company>myriam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Agenda-Setting</dc:title>
  <dc:creator>MARCO VINICIO GONZALEZ RUBIO</dc:creator>
  <cp:lastModifiedBy>MARCO VINICIO GONZALEZ RUBIO</cp:lastModifiedBy>
  <cp:revision>8</cp:revision>
  <dcterms:created xsi:type="dcterms:W3CDTF">2014-11-03T05:07:24Z</dcterms:created>
  <dcterms:modified xsi:type="dcterms:W3CDTF">2014-11-10T19:16:47Z</dcterms:modified>
</cp:coreProperties>
</file>